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ALELUIA! CANTAI A DEUS!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ALELUIA! CANTAI A DEUS!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Aleluia, aleluia, aleluia, aleluia! </a:t>
            </a:r>
          </a:p>
          <a:p>
            <a:r>
              <a:rPr lang="pt-BR" dirty="0"/>
              <a:t>Cantai a Deus! </a:t>
            </a:r>
          </a:p>
          <a:p>
            <a:r>
              <a:rPr lang="pt-BR" dirty="0"/>
              <a:t>Aleluia, aleluia, aleluia, aleluia! </a:t>
            </a:r>
          </a:p>
          <a:p>
            <a:r>
              <a:rPr lang="pt-BR" dirty="0"/>
              <a:t>Cantai a Deus!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ALELUIA! CANTAI A DEUS!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535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F20B5E-624E-4478-B5D9-83396BD7E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Cantai a Deus, aleluia! </a:t>
            </a:r>
          </a:p>
          <a:p>
            <a:r>
              <a:rPr lang="pt-BR" dirty="0"/>
              <a:t>Cantai a Deus, aleluia! </a:t>
            </a:r>
          </a:p>
          <a:p>
            <a:r>
              <a:rPr lang="pt-BR" dirty="0"/>
              <a:t>Cantai a Deus, aleluia! </a:t>
            </a:r>
          </a:p>
          <a:p>
            <a:r>
              <a:rPr lang="pt-BR" dirty="0"/>
              <a:t>Cantai a </a:t>
            </a:r>
            <a:r>
              <a:rPr lang="pt-BR"/>
              <a:t>Deus!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4810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67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ALELUIA! CANTAI A DEUS!</vt:lpstr>
      <vt:lpstr>ALELUIA! CANTAI A DEUS!</vt:lpstr>
      <vt:lpstr>ALELUIA! CANTAI A DEUS!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2019-06-12T23:14:05Z</dcterms:modified>
</cp:coreProperties>
</file>

<file path=docProps/thumbnail.jpeg>
</file>